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3052762"/>
            <a:ext cx="82486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0"/>
            <a:ext cx="673417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926530"/>
            <a:ext cx="5734050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7" y="1772816"/>
            <a:ext cx="6734175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429000"/>
            <a:ext cx="4464496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250802"/>
            <a:ext cx="4464496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939575"/>
            <a:ext cx="6048672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748332"/>
            <a:ext cx="6050975" cy="971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47894"/>
            <a:ext cx="876969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124744"/>
            <a:ext cx="463867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549137"/>
            <a:ext cx="949642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879729"/>
            <a:ext cx="3682256" cy="29871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3140968"/>
            <a:ext cx="948977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2527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561" y="5499214"/>
            <a:ext cx="11068050" cy="81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5646353"/>
            <a:ext cx="876969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268760"/>
            <a:ext cx="451485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653136"/>
            <a:ext cx="998220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13755"/>
            <a:ext cx="876969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124744"/>
            <a:ext cx="471487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21088"/>
            <a:ext cx="9553575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5877272"/>
            <a:ext cx="1092993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2543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124200"/>
            <a:ext cx="36671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199390" cy="53667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9031" y="2780928"/>
            <a:ext cx="1296144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157192"/>
            <a:ext cx="1296144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9653" y="5942668"/>
            <a:ext cx="1296144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442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212976"/>
            <a:ext cx="948977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727710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339" y="4941168"/>
            <a:ext cx="6991350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5946" y="1628800"/>
            <a:ext cx="6404229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5946" y="2566349"/>
            <a:ext cx="6404229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5946" y="3365002"/>
            <a:ext cx="6404229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5947" y="4105782"/>
            <a:ext cx="2731822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1784" y="4187090"/>
            <a:ext cx="2731822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38112" y="4941168"/>
            <a:ext cx="5073912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38112" y="5724244"/>
            <a:ext cx="8314272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99254" cy="561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159" y="1298457"/>
            <a:ext cx="10465394" cy="5549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04864"/>
            <a:ext cx="612068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712" y="3527397"/>
            <a:ext cx="5507295" cy="1269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158" y="4994780"/>
            <a:ext cx="8593185" cy="1098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9158" y="6290924"/>
            <a:ext cx="6576962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70389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16832"/>
            <a:ext cx="90010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819658"/>
            <a:ext cx="9001000" cy="969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011850"/>
            <a:ext cx="9001000" cy="1073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405515"/>
            <a:ext cx="8856984" cy="746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06594" cy="32297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4446280"/>
            <a:ext cx="3329730" cy="24117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498464"/>
            <a:ext cx="4057650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5517232"/>
            <a:ext cx="3971925" cy="79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42660" y="3948888"/>
            <a:ext cx="1020985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9775726" cy="36718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168" y="1340768"/>
            <a:ext cx="2351832" cy="27616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4980429"/>
            <a:ext cx="11572875" cy="60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4136862"/>
            <a:ext cx="1296144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949280"/>
            <a:ext cx="660945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1340768"/>
            <a:ext cx="331470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293096"/>
            <a:ext cx="99060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135" y="1268760"/>
            <a:ext cx="11696700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842154"/>
            <a:ext cx="9172575" cy="1628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7645" y="4149080"/>
            <a:ext cx="2692496" cy="241322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3157170"/>
            <a:ext cx="876969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717032"/>
            <a:ext cx="3119536" cy="29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3068960"/>
            <a:ext cx="936104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369152" cy="3845172"/>
            <a:chOff x="247650" y="1376362"/>
            <a:chExt cx="11696700" cy="50701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650" y="1376362"/>
              <a:ext cx="11696700" cy="4105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5589240"/>
              <a:ext cx="4581525" cy="8572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4285050"/>
            <a:ext cx="2467272" cy="25394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9696" y="4382190"/>
            <a:ext cx="1020985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34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5949280"/>
            <a:ext cx="1296144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038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356992"/>
            <a:ext cx="44291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2026-01-15T07:19:30Z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